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23" r:id="rId2"/>
    <p:sldId id="1534" r:id="rId3"/>
    <p:sldId id="1535" r:id="rId4"/>
    <p:sldId id="1536" r:id="rId5"/>
    <p:sldId id="153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1996"/>
            <a:ext cx="914399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407. I PA HONG HEHPIHNA MEIVAK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Brightly Beams Our Father’s Mercy</a:t>
            </a:r>
          </a:p>
          <a:p>
            <a:r>
              <a:rPr lang="en-US" sz="1500" dirty="0"/>
              <a:t>Matt. 5:14</a:t>
            </a:r>
          </a:p>
          <a:p>
            <a:r>
              <a:rPr lang="en-US" sz="1500" dirty="0"/>
              <a:t>Philip P. </a:t>
            </a:r>
            <a:r>
              <a:rPr lang="en-US" sz="1500" dirty="0" err="1"/>
              <a:t>Blis</a:t>
            </a:r>
            <a:r>
              <a:rPr lang="en-US" sz="1500" dirty="0"/>
              <a:t> 1838-1876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9683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pempam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6071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in-la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9163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Tui-hualpi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khuadak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in-la,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5060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89668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156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407. I PA HONG HEHPIHNA MEIVAK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2018-12-15T07:01:24Z</dcterms:modified>
</cp:coreProperties>
</file>